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9"/>
  </p:notesMasterIdLst>
  <p:sldIdLst>
    <p:sldId id="257" r:id="rId2"/>
    <p:sldId id="260" r:id="rId3"/>
    <p:sldId id="263" r:id="rId4"/>
    <p:sldId id="259" r:id="rId5"/>
    <p:sldId id="258" r:id="rId6"/>
    <p:sldId id="264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460" autoAdjust="0"/>
  </p:normalViewPr>
  <p:slideViewPr>
    <p:cSldViewPr>
      <p:cViewPr>
        <p:scale>
          <a:sx n="57" d="100"/>
          <a:sy n="57" d="100"/>
        </p:scale>
        <p:origin x="-1584" y="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F7EC26-8915-424A-A734-4C4D768A885D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6EFF4D-8439-47B1-97E6-98F95464BB6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214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U.S. Copyright Office</a:t>
            </a:r>
            <a:br>
              <a:rPr lang="en-US" sz="1200" dirty="0" smtClean="0"/>
            </a:br>
            <a:r>
              <a:rPr lang="en-US" sz="1200" dirty="0" smtClean="0"/>
              <a:t>101 Independence Avenue SE</a:t>
            </a:r>
            <a:br>
              <a:rPr lang="en-US" sz="1200" dirty="0" smtClean="0"/>
            </a:br>
            <a:r>
              <a:rPr lang="en-US" sz="1200" dirty="0" smtClean="0"/>
              <a:t>Washington, DC 20559-6000</a:t>
            </a:r>
            <a:br>
              <a:rPr lang="en-US" sz="1200" dirty="0" smtClean="0"/>
            </a:br>
            <a:r>
              <a:rPr lang="en-US" sz="1200" dirty="0" smtClean="0"/>
              <a:t>(202) 707-3000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1200" dirty="0" smtClean="0"/>
              <a:t>U.S. Copyright Office</a:t>
            </a:r>
            <a:br>
              <a:rPr lang="en-US" sz="1200" dirty="0" smtClean="0"/>
            </a:br>
            <a:r>
              <a:rPr lang="en-US" sz="1200" dirty="0" smtClean="0"/>
              <a:t>101 Independence Avenue SE</a:t>
            </a:r>
            <a:br>
              <a:rPr lang="en-US" sz="1200" dirty="0" smtClean="0"/>
            </a:br>
            <a:r>
              <a:rPr lang="en-US" sz="1200" dirty="0" smtClean="0"/>
              <a:t>Washington, DC 20559-6000</a:t>
            </a:r>
            <a:br>
              <a:rPr lang="en-US" sz="1200" dirty="0" smtClean="0"/>
            </a:br>
            <a:r>
              <a:rPr lang="en-US" sz="1200" dirty="0" smtClean="0"/>
              <a:t>(202) 707-3000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sz="1200" b="0" i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copyright</a:t>
            </a:r>
            <a:r>
              <a:rPr lang="en-US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.gov/fls/fl102.html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AA235A-5ECF-435B-8539-78915106DA1A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3099E-0D2C-4268-825C-D7B3F070727F}" type="datetimeFigureOut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EDA0-D170-4154-9A02-BF2BDA26C0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3099E-0D2C-4268-825C-D7B3F070727F}" type="datetimeFigureOut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EDA0-D170-4154-9A02-BF2BDA26C0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3099E-0D2C-4268-825C-D7B3F070727F}" type="datetimeFigureOut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EDA0-D170-4154-9A02-BF2BDA26C0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3099E-0D2C-4268-825C-D7B3F070727F}" type="datetimeFigureOut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EDA0-D170-4154-9A02-BF2BDA26C0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3099E-0D2C-4268-825C-D7B3F070727F}" type="datetimeFigureOut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EDA0-D170-4154-9A02-BF2BDA26C0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3099E-0D2C-4268-825C-D7B3F070727F}" type="datetimeFigureOut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EDA0-D170-4154-9A02-BF2BDA26C0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3099E-0D2C-4268-825C-D7B3F070727F}" type="datetimeFigureOut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EDA0-D170-4154-9A02-BF2BDA26C0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3099E-0D2C-4268-825C-D7B3F070727F}" type="datetimeFigureOut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EDA0-D170-4154-9A02-BF2BDA26C0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3099E-0D2C-4268-825C-D7B3F070727F}" type="datetimeFigureOut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EDA0-D170-4154-9A02-BF2BDA26C0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3099E-0D2C-4268-825C-D7B3F070727F}" type="datetimeFigureOut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EDA0-D170-4154-9A02-BF2BDA26C0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3099E-0D2C-4268-825C-D7B3F070727F}" type="datetimeFigureOut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EDA0-D170-4154-9A02-BF2BDA26C0B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3099E-0D2C-4268-825C-D7B3F070727F}" type="datetimeFigureOut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84EDA0-D170-4154-9A02-BF2BDA26C0B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33400" y="381000"/>
            <a:ext cx="9448800" cy="1219200"/>
          </a:xfrm>
        </p:spPr>
        <p:txBody>
          <a:bodyPr>
            <a:normAutofit/>
          </a:bodyPr>
          <a:lstStyle/>
          <a:p>
            <a:pPr algn="ctr"/>
            <a:r>
              <a:rPr lang="en-US" sz="4400" smtClean="0">
                <a:solidFill>
                  <a:schemeClr val="bg1"/>
                </a:solidFill>
                <a:effectLst/>
                <a:latin typeface="+mn-lt"/>
              </a:rPr>
              <a:t>Rules for Computer Use</a:t>
            </a:r>
            <a:endParaRPr lang="en-US" sz="4400" dirty="0"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229600" cy="4114800"/>
          </a:xfrm>
        </p:spPr>
        <p:txBody>
          <a:bodyPr>
            <a:normAutofit fontScale="77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endParaRPr lang="en-US" sz="2800" dirty="0" smtClean="0">
              <a:solidFill>
                <a:schemeClr val="bg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CLEAN HANDS BEFORE USING THE COMPUTERS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NO FOOD OR DRINKS IN THE COMPUTER AREA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DO NOT TOUCH THE COMPUTER SCREENS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PRESS KEYBOARD KEYS GENTLY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PRINT WITH PERMISSION ONLY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FOLLOW TEACHER’S DIRECTIONS FOR COMPLETING ASSIGNMENTS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smtClean="0">
                <a:solidFill>
                  <a:schemeClr val="bg1"/>
                </a:solidFill>
                <a:latin typeface="+mj-lt"/>
              </a:rPr>
              <a:t>WORK TOGETHER NICELY WHEN DOING GROUP WORK</a:t>
            </a:r>
            <a:endParaRPr lang="en-US" sz="2800" dirty="0" smtClean="0">
              <a:solidFill>
                <a:schemeClr val="bg1"/>
              </a:solidFill>
              <a:latin typeface="+mj-lt"/>
            </a:endParaRPr>
          </a:p>
          <a:p>
            <a:pPr>
              <a:buNone/>
            </a:pPr>
            <a:endParaRPr lang="en-US" sz="2800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effectLst/>
              </a:rPr>
              <a:t>CLASSROOM RULES </a:t>
            </a:r>
            <a:endParaRPr lang="en-US" sz="4400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153400" cy="396240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BE RESPECTFUL TO OTHERS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COME TO CLASS PREPARED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COMPLETE ALL ASSIGNMENTS ON TIME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LEAVE YOUR SEAT ONLY WHEN NECESSARY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BE QUIET IN LINES, HALLWAYS AND RESTROOMS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228600"/>
            <a:ext cx="9372600" cy="944562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atin typeface="Comic Sans MS" pitchFamily="66" charset="0"/>
              </a:rPr>
              <a:t> </a:t>
            </a:r>
            <a:r>
              <a:rPr lang="en-US" sz="4000" dirty="0" smtClean="0">
                <a:solidFill>
                  <a:schemeClr val="bg1"/>
                </a:solidFill>
                <a:effectLst/>
              </a:rPr>
              <a:t>COPYRIGHT &amp; FAIR USE RULES</a:t>
            </a:r>
            <a:endParaRPr lang="en-US" sz="4000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8839200" cy="5181600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Do not copy your classmates class work and/or homework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Do not copy any research material directly off of the computer without citing the resource</a:t>
            </a:r>
          </a:p>
          <a:p>
            <a:endParaRPr lang="en-US" sz="2400" dirty="0"/>
          </a:p>
        </p:txBody>
      </p:sp>
      <p:pic>
        <p:nvPicPr>
          <p:cNvPr id="1026" name="Picture 2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371600"/>
            <a:ext cx="22098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2954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effectLst/>
              </a:rPr>
              <a:t>COMPUTER USE SCHEDULE</a:t>
            </a:r>
            <a:endParaRPr lang="en-US" sz="4000" dirty="0">
              <a:solidFill>
                <a:schemeClr val="bg1"/>
              </a:solidFill>
              <a:effectLst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854608"/>
          </a:xfrm>
        </p:spPr>
        <p:txBody>
          <a:bodyPr>
            <a:normAutofit/>
          </a:bodyPr>
          <a:lstStyle/>
          <a:p>
            <a:endParaRPr lang="en-US" dirty="0" smtClean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latin typeface="Comic Sans MS" pitchFamily="66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8039187"/>
              </p:ext>
            </p:extLst>
          </p:nvPr>
        </p:nvGraphicFramePr>
        <p:xfrm>
          <a:off x="0" y="1143000"/>
          <a:ext cx="9144000" cy="28829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7724"/>
                <a:gridCol w="1340069"/>
                <a:gridCol w="1340069"/>
                <a:gridCol w="1655379"/>
                <a:gridCol w="1418897"/>
                <a:gridCol w="1891862"/>
              </a:tblGrid>
              <a:tr h="37897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TUESDAY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WEDNESDAY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THURSDAY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FRIDAY</a:t>
                      </a:r>
                    </a:p>
                  </a:txBody>
                  <a:tcPr/>
                </a:tc>
              </a:tr>
              <a:tr h="41427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8:00-8:20</a:t>
                      </a:r>
                      <a:endParaRPr lang="en-US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Justin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Corah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Artia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Kendell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Cason/Myles</a:t>
                      </a:r>
                      <a:endParaRPr lang="en-US" dirty="0"/>
                    </a:p>
                  </a:txBody>
                  <a:tcPr/>
                </a:tc>
              </a:tr>
              <a:tr h="378976">
                <a:tc>
                  <a:txBody>
                    <a:bodyPr/>
                    <a:lstStyle/>
                    <a:p>
                      <a:r>
                        <a:rPr lang="en-US" b="1" dirty="0" smtClean="0"/>
                        <a:t>8:30-8:50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Quintasia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Quintasia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Hannah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Jada/Kendell</a:t>
                      </a:r>
                      <a:endParaRPr lang="en-US" dirty="0"/>
                    </a:p>
                  </a:txBody>
                  <a:tcPr/>
                </a:tc>
              </a:tr>
              <a:tr h="43056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9:00-9:20</a:t>
                      </a:r>
                      <a:endParaRPr lang="en-US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Jordan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Myles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Jordan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Joshua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Jalia/Joshua</a:t>
                      </a:r>
                      <a:endParaRPr lang="en-US" dirty="0"/>
                    </a:p>
                  </a:txBody>
                  <a:tcPr/>
                </a:tc>
              </a:tr>
              <a:tr h="378976">
                <a:tc>
                  <a:txBody>
                    <a:bodyPr/>
                    <a:lstStyle/>
                    <a:p>
                      <a:r>
                        <a:rPr lang="en-US" b="1" dirty="0" smtClean="0"/>
                        <a:t>9:30-9:50</a:t>
                      </a:r>
                      <a:endParaRPr lang="en-US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Skylar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Skylar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Jalia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Kerry/Justin</a:t>
                      </a:r>
                      <a:endParaRPr lang="en-US" dirty="0"/>
                    </a:p>
                  </a:txBody>
                  <a:tcPr/>
                </a:tc>
              </a:tr>
              <a:tr h="378976">
                <a:tc>
                  <a:txBody>
                    <a:bodyPr/>
                    <a:lstStyle/>
                    <a:p>
                      <a:r>
                        <a:rPr lang="en-US" b="1" dirty="0" smtClean="0"/>
                        <a:t>10:00-10:20</a:t>
                      </a:r>
                      <a:endParaRPr lang="en-US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Jamal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Alexis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Jamal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Kerry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Jayvon/Artia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Tomika\AppData\Local\Microsoft\Windows\Temporary Internet Files\Content.IE5\L8K45ZR8\MC90043264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381000"/>
            <a:ext cx="2285714" cy="2285714"/>
          </a:xfrm>
          <a:prstGeom prst="rect">
            <a:avLst/>
          </a:prstGeom>
          <a:noFill/>
        </p:spPr>
      </p:pic>
      <p:pic>
        <p:nvPicPr>
          <p:cNvPr id="45" name="Picture 33" descr="C:\Users\Tomika\AppData\Local\Microsoft\Windows\Temporary Internet Files\Content.IE5\NJM3EUWF\MC90023409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1295400"/>
            <a:ext cx="1659802" cy="1904246"/>
          </a:xfrm>
          <a:prstGeom prst="rect">
            <a:avLst/>
          </a:prstGeom>
          <a:noFill/>
        </p:spPr>
      </p:pic>
      <p:pic>
        <p:nvPicPr>
          <p:cNvPr id="47" name="Picture 33" descr="C:\Users\Tomika\AppData\Local\Microsoft\Windows\Temporary Internet Files\Content.IE5\NJM3EUWF\MC90023409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447800"/>
            <a:ext cx="1659802" cy="1904246"/>
          </a:xfrm>
          <a:prstGeom prst="rect">
            <a:avLst/>
          </a:prstGeom>
          <a:noFill/>
        </p:spPr>
      </p:pic>
      <p:pic>
        <p:nvPicPr>
          <p:cNvPr id="48" name="Picture 33" descr="C:\Users\Tomika\AppData\Local\Microsoft\Windows\Temporary Internet Files\Content.IE5\NJM3EUWF\MC90023409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69002" y="3193728"/>
            <a:ext cx="1659802" cy="1904246"/>
          </a:xfrm>
          <a:prstGeom prst="rect">
            <a:avLst/>
          </a:prstGeom>
          <a:noFill/>
        </p:spPr>
      </p:pic>
      <p:pic>
        <p:nvPicPr>
          <p:cNvPr id="49" name="Picture 33" descr="C:\Users\Tomika\AppData\Local\Microsoft\Windows\Temporary Internet Files\Content.IE5\NJM3EUWF\MC90023409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28804" y="2421370"/>
            <a:ext cx="1659802" cy="19042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Consequences for Breaking the Computer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No Computer for two days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Have to copy computer rules 5 times to turn in to teacher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No free time for a day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78305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Tomika\AppData\Local\Microsoft\Windows\Temporary Internet Files\Content.IE5\L8K45ZR8\MC90043264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52400"/>
            <a:ext cx="1371600" cy="1371600"/>
          </a:xfrm>
          <a:prstGeom prst="rect">
            <a:avLst/>
          </a:prstGeom>
          <a:noFill/>
        </p:spPr>
      </p:pic>
      <p:pic>
        <p:nvPicPr>
          <p:cNvPr id="5" name="Picture 4" descr="C:\Users\Tomika\AppData\Local\Microsoft\Windows\Temporary Internet Files\Content.IE5\L8K45ZR8\MC90043264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1765" y="254863"/>
            <a:ext cx="1295400" cy="1295400"/>
          </a:xfrm>
          <a:prstGeom prst="rect">
            <a:avLst/>
          </a:prstGeom>
          <a:noFill/>
        </p:spPr>
      </p:pic>
      <p:pic>
        <p:nvPicPr>
          <p:cNvPr id="17414" name="Picture 6" descr="C:\Users\Tomika\AppData\Local\Microsoft\Windows\Temporary Internet Files\Content.IE5\Z9YZYD5E\MC90009464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2205362"/>
            <a:ext cx="1209526" cy="1600200"/>
          </a:xfrm>
          <a:prstGeom prst="rect">
            <a:avLst/>
          </a:prstGeom>
          <a:noFill/>
        </p:spPr>
      </p:pic>
      <p:pic>
        <p:nvPicPr>
          <p:cNvPr id="13" name="Picture 6" descr="C:\Users\Tomika\AppData\Local\Microsoft\Windows\Temporary Internet Files\Content.IE5\Z9YZYD5E\MC90009464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133600"/>
            <a:ext cx="1209526" cy="1600200"/>
          </a:xfrm>
          <a:prstGeom prst="rect">
            <a:avLst/>
          </a:prstGeom>
          <a:noFill/>
        </p:spPr>
      </p:pic>
      <p:pic>
        <p:nvPicPr>
          <p:cNvPr id="14" name="Picture 6" descr="C:\Users\Tomika\AppData\Local\Microsoft\Windows\Temporary Internet Files\Content.IE5\Z9YZYD5E\MC90009464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6470" y="3837004"/>
            <a:ext cx="1151930" cy="1524000"/>
          </a:xfrm>
          <a:prstGeom prst="rect">
            <a:avLst/>
          </a:prstGeom>
          <a:noFill/>
        </p:spPr>
      </p:pic>
      <p:pic>
        <p:nvPicPr>
          <p:cNvPr id="16" name="Picture 6" descr="C:\Users\Tomika\AppData\Local\Microsoft\Windows\Temporary Internet Files\Content.IE5\Z9YZYD5E\MC90009464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2327060"/>
            <a:ext cx="1151930" cy="1524000"/>
          </a:xfrm>
          <a:prstGeom prst="rect">
            <a:avLst/>
          </a:prstGeom>
          <a:noFill/>
        </p:spPr>
      </p:pic>
      <p:pic>
        <p:nvPicPr>
          <p:cNvPr id="17" name="Picture 6" descr="C:\Users\Tomika\AppData\Local\Microsoft\Windows\Temporary Internet Files\Content.IE5\Z9YZYD5E\MC90009464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186" y="3924300"/>
            <a:ext cx="1151930" cy="1524000"/>
          </a:xfrm>
          <a:prstGeom prst="rect">
            <a:avLst/>
          </a:prstGeom>
          <a:noFill/>
        </p:spPr>
      </p:pic>
      <p:pic>
        <p:nvPicPr>
          <p:cNvPr id="21" name="Picture 6" descr="C:\Users\Tomika\AppData\Local\Microsoft\Windows\Temporary Internet Files\Content.IE5\Z9YZYD5E\MC90009464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205362"/>
            <a:ext cx="1151930" cy="1524000"/>
          </a:xfrm>
          <a:prstGeom prst="rect">
            <a:avLst/>
          </a:prstGeom>
          <a:noFill/>
        </p:spPr>
      </p:pic>
      <p:pic>
        <p:nvPicPr>
          <p:cNvPr id="22" name="Picture 6" descr="C:\Users\Tomika\AppData\Local\Microsoft\Windows\Temporary Internet Files\Content.IE5\Z9YZYD5E\MC90009464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7926" y="3962400"/>
            <a:ext cx="1172319" cy="1550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</Template>
  <TotalTime>924</TotalTime>
  <Words>176</Words>
  <Application>Microsoft Office PowerPoint</Application>
  <PresentationFormat>On-screen Show (4:3)</PresentationFormat>
  <Paragraphs>70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Summer</vt:lpstr>
      <vt:lpstr>Rules for Computer Use</vt:lpstr>
      <vt:lpstr>CLASSROOM RULES </vt:lpstr>
      <vt:lpstr> COPYRIGHT &amp; FAIR USE RULES</vt:lpstr>
      <vt:lpstr>COMPUTER USE SCHEDULE</vt:lpstr>
      <vt:lpstr>PowerPoint Presentation</vt:lpstr>
      <vt:lpstr>Consequences for Breaking the Computer Rules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RULES FOR THE CLASSROOM</dc:title>
  <dc:creator>Tomika</dc:creator>
  <cp:lastModifiedBy>CarolHope83</cp:lastModifiedBy>
  <cp:revision>44</cp:revision>
  <dcterms:created xsi:type="dcterms:W3CDTF">2011-06-08T23:29:28Z</dcterms:created>
  <dcterms:modified xsi:type="dcterms:W3CDTF">2014-07-20T18:44:57Z</dcterms:modified>
</cp:coreProperties>
</file>