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67"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2CE9AADC-D52A-42AD-B837-6750D685A087}" type="datetimeFigureOut">
              <a:rPr lang="en-US" smtClean="0"/>
              <a:t>7/20/2014</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7547E89-4EFC-4AFB-8A79-47C9AD35102A}"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547E89-4EFC-4AFB-8A79-47C9AD35102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547E89-4EFC-4AFB-8A79-47C9AD35102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547E89-4EFC-4AFB-8A79-47C9AD35102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7547E89-4EFC-4AFB-8A79-47C9AD35102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7547E89-4EFC-4AFB-8A79-47C9AD35102A}"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7547E89-4EFC-4AFB-8A79-47C9AD35102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7547E89-4EFC-4AFB-8A79-47C9AD35102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7547E89-4EFC-4AFB-8A79-47C9AD35102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7" name="Slide Number Placeholder 6"/>
          <p:cNvSpPr>
            <a:spLocks noGrp="1"/>
          </p:cNvSpPr>
          <p:nvPr>
            <p:ph type="sldNum" sz="quarter" idx="12"/>
          </p:nvPr>
        </p:nvSpPr>
        <p:spPr/>
        <p:txBody>
          <a:bodyPr/>
          <a:lstStyle/>
          <a:p>
            <a:fld id="{A7547E89-4EFC-4AFB-8A79-47C9AD35102A}"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E9AADC-D52A-42AD-B837-6750D685A087}" type="datetimeFigureOut">
              <a:rPr lang="en-US" smtClean="0"/>
              <a:t>7/20/2014</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A7547E89-4EFC-4AFB-8A79-47C9AD35102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2CE9AADC-D52A-42AD-B837-6750D685A087}" type="datetimeFigureOut">
              <a:rPr lang="en-US" smtClean="0"/>
              <a:t>7/20/2014</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7547E89-4EFC-4AFB-8A79-47C9AD35102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om/url?sa=i&amp;rct=j&amp;q=&amp;esrc=s&amp;frm=1&amp;source=images&amp;cd=&amp;cad=rja&amp;uact=8&amp;docid=IisUpTRErvutMM&amp;tbnid=ay_GNs5m2TC7TM:&amp;ved=0CAUQjRw&amp;url=https://myhealth.alberta.ca/health/pages/conditions.aspx?hwid%3Dzm6272%26&amp;ei=N-fKU4qIEcuTyASOrYCwAQ&amp;bvm=bv.71198958,d.aWw&amp;psig=AFQjCNEY4b4Oup50X2-Ugvv_SxUzSNOHSg&amp;ust=1405892760713650"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http://www.clevelclinic.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Digestive System ( The Mouth &amp; Esophagus)</a:t>
            </a:r>
            <a:endParaRPr lang="en-US" dirty="0"/>
          </a:p>
        </p:txBody>
      </p:sp>
      <p:sp>
        <p:nvSpPr>
          <p:cNvPr id="3" name="Subtitle 2"/>
          <p:cNvSpPr>
            <a:spLocks noGrp="1"/>
          </p:cNvSpPr>
          <p:nvPr>
            <p:ph type="subTitle" idx="1"/>
          </p:nvPr>
        </p:nvSpPr>
        <p:spPr>
          <a:xfrm>
            <a:off x="4733365" y="4421080"/>
            <a:ext cx="3309803" cy="1446320"/>
          </a:xfrm>
        </p:spPr>
        <p:txBody>
          <a:bodyPr/>
          <a:lstStyle/>
          <a:p>
            <a:r>
              <a:rPr lang="en-US" dirty="0" smtClean="0"/>
              <a:t>Group 1 ( Doctors) </a:t>
            </a:r>
          </a:p>
          <a:p>
            <a:r>
              <a:rPr lang="en-US" dirty="0" smtClean="0"/>
              <a:t>Skylar Jennings, Alex Turner,</a:t>
            </a:r>
          </a:p>
          <a:p>
            <a:r>
              <a:rPr lang="en-US" dirty="0" smtClean="0"/>
              <a:t>Corah Jones, and Jada Tate</a:t>
            </a:r>
          </a:p>
          <a:p>
            <a:endParaRPr lang="en-US" dirty="0"/>
          </a:p>
        </p:txBody>
      </p:sp>
    </p:spTree>
    <p:extLst>
      <p:ext uri="{BB962C8B-B14F-4D97-AF65-F5344CB8AC3E}">
        <p14:creationId xmlns:p14="http://schemas.microsoft.com/office/powerpoint/2010/main" val="3111907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ea typeface="MS PGothic" panose="020B0600070205080204" pitchFamily="34" charset="-128"/>
                <a:cs typeface="Times New Roman" panose="02020603050405020304" pitchFamily="18" charset="0"/>
              </a:rPr>
              <a:t>The Mouth</a:t>
            </a:r>
            <a:endParaRPr lang="en-US" dirty="0">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3" name="Content Placeholder 2"/>
          <p:cNvSpPr>
            <a:spLocks noGrp="1"/>
          </p:cNvSpPr>
          <p:nvPr>
            <p:ph idx="1"/>
          </p:nvPr>
        </p:nvSpPr>
        <p:spPr/>
        <p:txBody>
          <a:bodyPr/>
          <a:lstStyle/>
          <a:p>
            <a:pPr marL="68580" indent="0">
              <a:buNone/>
            </a:pPr>
            <a:r>
              <a:rPr lang="en-US" dirty="0" smtClean="0"/>
              <a:t>The mouth is the beginning of the digestive tract. Digestion starts with the first bite of food. When we chew we break down food into pieces that are more easily digested. Saliva mixes up with the food that we eat to start the process of breaking it down into a form that our body can absorb.</a:t>
            </a:r>
            <a:endParaRPr lang="en-US" dirty="0"/>
          </a:p>
        </p:txBody>
      </p:sp>
    </p:spTree>
    <p:extLst>
      <p:ext uri="{BB962C8B-B14F-4D97-AF65-F5344CB8AC3E}">
        <p14:creationId xmlns:p14="http://schemas.microsoft.com/office/powerpoint/2010/main" val="329046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CarolHope83\AppData\Local\Microsoft\Windows\Temporary Internet Files\Content.IE5\UJK65LDP\MP90042253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762000"/>
            <a:ext cx="594360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933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The Esophagus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68580" indent="0">
              <a:buNone/>
            </a:pPr>
            <a:r>
              <a:rPr lang="en-US" dirty="0" smtClean="0"/>
              <a:t>The esophagus receives food from our mouths when we swallow and it is located in the throat close to the windpipe. Muscular contractions that are called Peristalsis is how we send food from our esophagus to the stomach.</a:t>
            </a:r>
            <a:endParaRPr lang="en-US" dirty="0"/>
          </a:p>
        </p:txBody>
      </p:sp>
    </p:spTree>
    <p:extLst>
      <p:ext uri="{BB962C8B-B14F-4D97-AF65-F5344CB8AC3E}">
        <p14:creationId xmlns:p14="http://schemas.microsoft.com/office/powerpoint/2010/main" val="5564741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encrypted-tbn2.gstatic.com/images?q=tbn:ANd9GcRXJG58HoAHUM0-TX5R3aQC4PDiJzqYNBnoyZ4iYQIaZvdlq2rquQ">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990600"/>
            <a:ext cx="5715000"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45474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References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68580" indent="0">
              <a:buNone/>
            </a:pPr>
            <a:r>
              <a:rPr lang="en-US" dirty="0" smtClean="0">
                <a:hlinkClick r:id="rId2"/>
              </a:rPr>
              <a:t>www.clevelclinic.org</a:t>
            </a:r>
            <a:endParaRPr lang="en-US" dirty="0" smtClean="0"/>
          </a:p>
          <a:p>
            <a:pPr marL="68580" indent="0">
              <a:buNone/>
            </a:pPr>
            <a:r>
              <a:rPr lang="en-US" smtClean="0">
                <a:hlinkClick r:id="rId3"/>
              </a:rPr>
              <a:t>www.google.com</a:t>
            </a:r>
            <a:endParaRPr lang="en-US" smtClean="0"/>
          </a:p>
          <a:p>
            <a:pPr marL="68580" indent="0">
              <a:buNone/>
            </a:pPr>
            <a:endParaRPr lang="en-US"/>
          </a:p>
        </p:txBody>
      </p:sp>
    </p:spTree>
    <p:extLst>
      <p:ext uri="{BB962C8B-B14F-4D97-AF65-F5344CB8AC3E}">
        <p14:creationId xmlns:p14="http://schemas.microsoft.com/office/powerpoint/2010/main" val="23093992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54</TotalTime>
  <Words>133</Words>
  <Application>Microsoft Office PowerPoint</Application>
  <PresentationFormat>On-screen Show (4:3)</PresentationFormat>
  <Paragraphs>11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Austin</vt:lpstr>
      <vt:lpstr>The Digestive System ( The Mouth &amp; Esophagus)</vt:lpstr>
      <vt:lpstr>The Mouth</vt:lpstr>
      <vt:lpstr>PowerPoint Presentation</vt:lpstr>
      <vt:lpstr>The Esophagus</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Digestive System ( The Mouth &amp; Esophagus)</dc:title>
  <dc:creator>CarolHope83</dc:creator>
  <cp:lastModifiedBy>CarolHope83</cp:lastModifiedBy>
  <cp:revision>6</cp:revision>
  <dcterms:created xsi:type="dcterms:W3CDTF">2014-07-03T01:33:11Z</dcterms:created>
  <dcterms:modified xsi:type="dcterms:W3CDTF">2014-07-20T17:02:33Z</dcterms:modified>
</cp:coreProperties>
</file>