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3D2B8-5C86-44E9-9516-805B01310440}" type="datetimeFigureOut">
              <a:rPr lang="en-US" smtClean="0"/>
              <a:t>7/20/2014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2ACE1-B552-43D1-8034-1E9529F1EADD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3D2B8-5C86-44E9-9516-805B01310440}" type="datetimeFigureOut">
              <a:rPr lang="en-US" smtClean="0"/>
              <a:t>7/20/2014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2ACE1-B552-43D1-8034-1E9529F1EAD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3D2B8-5C86-44E9-9516-805B01310440}" type="datetimeFigureOut">
              <a:rPr lang="en-US" smtClean="0"/>
              <a:t>7/20/2014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2ACE1-B552-43D1-8034-1E9529F1EAD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3D2B8-5C86-44E9-9516-805B01310440}" type="datetimeFigureOut">
              <a:rPr lang="en-US" smtClean="0"/>
              <a:t>7/20/2014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2ACE1-B552-43D1-8034-1E9529F1EAD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3D2B8-5C86-44E9-9516-805B01310440}" type="datetimeFigureOut">
              <a:rPr lang="en-US" smtClean="0"/>
              <a:t>7/20/2014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2ACE1-B552-43D1-8034-1E9529F1EADD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3D2B8-5C86-44E9-9516-805B01310440}" type="datetimeFigureOut">
              <a:rPr lang="en-US" smtClean="0"/>
              <a:t>7/20/2014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2ACE1-B552-43D1-8034-1E9529F1EAD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3D2B8-5C86-44E9-9516-805B01310440}" type="datetimeFigureOut">
              <a:rPr lang="en-US" smtClean="0"/>
              <a:t>7/20/2014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2ACE1-B552-43D1-8034-1E9529F1EAD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3D2B8-5C86-44E9-9516-805B01310440}" type="datetimeFigureOut">
              <a:rPr lang="en-US" smtClean="0"/>
              <a:t>7/20/2014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2ACE1-B552-43D1-8034-1E9529F1EAD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3D2B8-5C86-44E9-9516-805B01310440}" type="datetimeFigureOut">
              <a:rPr lang="en-US" smtClean="0"/>
              <a:t>7/20/2014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2ACE1-B552-43D1-8034-1E9529F1EAD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3D2B8-5C86-44E9-9516-805B01310440}" type="datetimeFigureOut">
              <a:rPr lang="en-US" smtClean="0"/>
              <a:t>7/20/2014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2ACE1-B552-43D1-8034-1E9529F1EAD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3D2B8-5C86-44E9-9516-805B01310440}" type="datetimeFigureOut">
              <a:rPr lang="en-US" smtClean="0"/>
              <a:t>7/20/2014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E42ACE1-B552-43D1-8034-1E9529F1EAD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923D2B8-5C86-44E9-9516-805B01310440}" type="datetimeFigureOut">
              <a:rPr lang="en-US" smtClean="0"/>
              <a:t>7/20/2014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E42ACE1-B552-43D1-8034-1E9529F1EADD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" TargetMode="External"/><Relationship Id="rId2" Type="http://schemas.openxmlformats.org/officeDocument/2006/relationships/hyperlink" Target="http://www.innerbody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wikipedi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Stomach and Small Intestine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/>
              <a:t>Jamal Darien, Myles Bailey, Cason Moss, and Quintasia Leatherwood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2537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Stomach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stomach is used for storage in the body. The stomach secretes a mixture of acid, mucus, and digestive enzymes that helps to digest and sanitize our food while it is being stored. The  stomach is a hollow organ that is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rounded.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Wrinkles that are inside the stomach are called rugae. Rugae lets the stomach stretch so that it can hold large meals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help grip and move food during digestion.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2856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arolHope83\AppData\Local\Microsoft\Windows\Temporary Internet Files\Content.IE5\9L1DK5RG\MC90009279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6206" y="895538"/>
            <a:ext cx="5840994" cy="5066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006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Small Intestine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small intestine is responsible for chemical digestion. The small intestine is also the place where most of the nutrients from ingested food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absorbed. The body’s immune system is supported by the small intestine,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941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g.webmd.com/dtmcms/live/webmd/consumer_assets/site_images/media/medical/hw/hwkb17_007_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371600"/>
            <a:ext cx="54864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1547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hlinkClick r:id="rId2"/>
              </a:rPr>
              <a:t>www.innerbody.com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hlinkClick r:id="rId3"/>
              </a:rPr>
              <a:t>www.google.com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hlinkClick r:id="rId4"/>
              </a:rPr>
              <a:t>www.wikipedi.org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96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126</TotalTime>
  <Words>142</Words>
  <Application>Microsoft Office PowerPoint</Application>
  <PresentationFormat>On-screen Show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The Stomach and Small Intestine</vt:lpstr>
      <vt:lpstr>The Stomach</vt:lpstr>
      <vt:lpstr>PowerPoint Presentation</vt:lpstr>
      <vt:lpstr>The Small Intestine</vt:lpstr>
      <vt:lpstr>PowerPoint Presentation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CarolHope83</dc:creator>
  <cp:lastModifiedBy>CarolHope83</cp:lastModifiedBy>
  <cp:revision>5</cp:revision>
  <dcterms:created xsi:type="dcterms:W3CDTF">2014-07-19T21:50:31Z</dcterms:created>
  <dcterms:modified xsi:type="dcterms:W3CDTF">2014-07-20T17:07:23Z</dcterms:modified>
</cp:coreProperties>
</file>