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67"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AB70D8CA-AD1C-482D-B0F8-518A2E931428}" type="datetimeFigureOut">
              <a:rPr lang="en-US" smtClean="0"/>
              <a:t>7/20/2014</a:t>
            </a:fld>
            <a:endParaRPr lang="en-US"/>
          </a:p>
        </p:txBody>
      </p:sp>
      <p:sp>
        <p:nvSpPr>
          <p:cNvPr id="8" name="Slide Number Placeholder 7"/>
          <p:cNvSpPr>
            <a:spLocks noGrp="1"/>
          </p:cNvSpPr>
          <p:nvPr>
            <p:ph type="sldNum" sz="quarter" idx="11"/>
          </p:nvPr>
        </p:nvSpPr>
        <p:spPr/>
        <p:txBody>
          <a:bodyPr/>
          <a:lstStyle/>
          <a:p>
            <a:fld id="{546186AB-8DCD-4277-BE07-108DBCC48BFC}"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70D8CA-AD1C-482D-B0F8-518A2E931428}" type="datetimeFigureOut">
              <a:rPr lang="en-US" smtClean="0"/>
              <a:t>7/20/2014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70D8CA-AD1C-482D-B0F8-518A2E931428}" type="datetimeFigureOut">
              <a:rPr lang="en-US" smtClean="0"/>
              <a:t>7/20/2014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70D8CA-AD1C-482D-B0F8-518A2E931428}" type="datetimeFigureOut">
              <a:rPr lang="en-US" smtClean="0"/>
              <a:t>7/20/2014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70D8CA-AD1C-482D-B0F8-518A2E931428}" type="datetimeFigureOut">
              <a:rPr lang="en-US" smtClean="0"/>
              <a:t>7/20/2014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B70D8CA-AD1C-482D-B0F8-518A2E931428}" type="datetimeFigureOut">
              <a:rPr lang="en-US" smtClean="0"/>
              <a:t>7/20/2014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186AB-8DCD-4277-BE07-108DBCC48BFC}"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B70D8CA-AD1C-482D-B0F8-518A2E931428}" type="datetimeFigureOut">
              <a:rPr lang="en-US" smtClean="0"/>
              <a:t>7/20/2014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6186AB-8DCD-4277-BE07-108DBCC48BFC}"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70D8CA-AD1C-482D-B0F8-518A2E931428}" type="datetimeFigureOut">
              <a:rPr lang="en-US" smtClean="0"/>
              <a:t>7/20/2014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70D8CA-AD1C-482D-B0F8-518A2E931428}" type="datetimeFigureOut">
              <a:rPr lang="en-US" smtClean="0"/>
              <a:t>7/20/2014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70D8CA-AD1C-482D-B0F8-518A2E931428}" type="datetimeFigureOut">
              <a:rPr lang="en-US" smtClean="0"/>
              <a:t>7/20/2014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70D8CA-AD1C-482D-B0F8-518A2E931428}" type="datetimeFigureOut">
              <a:rPr lang="en-US" smtClean="0"/>
              <a:t>7/20/2014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186AB-8DCD-4277-BE07-108DBCC48BF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AB70D8CA-AD1C-482D-B0F8-518A2E931428}" type="datetimeFigureOut">
              <a:rPr lang="en-US" smtClean="0"/>
              <a:t>7/20/2014</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546186AB-8DCD-4277-BE07-108DBCC48BFC}"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buzzle.com/articles/large-intestine-function-in-digestion.html" TargetMode="External"/><Relationship Id="rId2" Type="http://schemas.openxmlformats.org/officeDocument/2006/relationships/hyperlink" Target="http://www.innerbody.com/" TargetMode="External"/><Relationship Id="rId1" Type="http://schemas.openxmlformats.org/officeDocument/2006/relationships/slideLayout" Target="../slideLayouts/slideLayout2.xml"/><Relationship Id="rId4" Type="http://schemas.openxmlformats.org/officeDocument/2006/relationships/hyperlink" Target="http://www.googl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The Gallbladder And the Colon ( Large Intestine)</a:t>
            </a:r>
            <a:endParaRPr lang="en-US" dirty="0"/>
          </a:p>
        </p:txBody>
      </p:sp>
      <p:sp>
        <p:nvSpPr>
          <p:cNvPr id="3" name="Subtitle 2"/>
          <p:cNvSpPr>
            <a:spLocks noGrp="1"/>
          </p:cNvSpPr>
          <p:nvPr>
            <p:ph type="subTitle" idx="1"/>
          </p:nvPr>
        </p:nvSpPr>
        <p:spPr/>
        <p:txBody>
          <a:bodyPr/>
          <a:lstStyle/>
          <a:p>
            <a:r>
              <a:rPr lang="en-US" dirty="0" smtClean="0"/>
              <a:t>Kendell Curry, Alexis Burrell, Jayvon Williams, and Justin S.</a:t>
            </a:r>
          </a:p>
          <a:p>
            <a:endParaRPr lang="en-US" dirty="0"/>
          </a:p>
        </p:txBody>
      </p:sp>
    </p:spTree>
    <p:extLst>
      <p:ext uri="{BB962C8B-B14F-4D97-AF65-F5344CB8AC3E}">
        <p14:creationId xmlns:p14="http://schemas.microsoft.com/office/powerpoint/2010/main" val="16658120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Gallbladder</a:t>
            </a:r>
            <a:endParaRPr lang="en-US" dirty="0"/>
          </a:p>
        </p:txBody>
      </p:sp>
      <p:sp>
        <p:nvSpPr>
          <p:cNvPr id="3" name="Content Placeholder 2"/>
          <p:cNvSpPr>
            <a:spLocks noGrp="1"/>
          </p:cNvSpPr>
          <p:nvPr>
            <p:ph idx="1"/>
          </p:nvPr>
        </p:nvSpPr>
        <p:spPr/>
        <p:txBody>
          <a:bodyPr>
            <a:normAutofit/>
          </a:bodyPr>
          <a:lstStyle/>
          <a:p>
            <a:pPr marL="45720" indent="0">
              <a:buNone/>
            </a:pPr>
            <a:r>
              <a:rPr lang="en-US" sz="2800" dirty="0" smtClean="0"/>
              <a:t>The gallbladder is a small organ that is used for storage and it plays an important role in the digestion of food. The gallbladder is responsible for holding bile that is produced by the liver until it is needed to digest foods that contain </a:t>
            </a:r>
            <a:r>
              <a:rPr lang="en-US" sz="2800" dirty="0" smtClean="0"/>
              <a:t>fat. </a:t>
            </a:r>
            <a:r>
              <a:rPr lang="en-US" sz="2800" dirty="0" smtClean="0"/>
              <a:t>The gallbladder is hollow, pear-shaped, and muscular and it is 3 inches in length and 1.5 inches in width. </a:t>
            </a:r>
            <a:endParaRPr lang="en-US" sz="2800" dirty="0"/>
          </a:p>
        </p:txBody>
      </p:sp>
    </p:spTree>
    <p:extLst>
      <p:ext uri="{BB962C8B-B14F-4D97-AF65-F5344CB8AC3E}">
        <p14:creationId xmlns:p14="http://schemas.microsoft.com/office/powerpoint/2010/main" val="3868307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ata:image/jpeg;base64,/9j/4AAQSkZJRgABAQAAAQABAAD/2wCEAAkGBhIQERIRExIWFBERFBAWGBUUEhIWFRAQFBUYFxUSEhIYGyYeFxklGRUSIC8gIycpLCwtFR4xNTAqNSYrLCkBCQoKDgwOGg8PGiwkHyUuLCwvLS8qKSouKi80KiwsLCwsKiwtKTAvLSwsLCo0LC8pLCksKSwsLCksLCwsLCwsKf/AABEIAOEA4QMBIgACEQEDEQH/xAAcAAEAAgMBAQEAAAAAAAAAAAAABQcDBAYCCAH/xABFEAABAwIDBAcEBgcHBQEAAAABAAIDBBEFEiEGMUFRBxMiYXGBkTJCobEUUmJygpIjM0NTosLwFSREY3Oy4TSTs8HSFv/EABoBAQADAQEBAAAAAAAAAAAAAAACAwQFAQb/xAAwEQACAgECAwYFAwUAAAAAAAAAAQIDEQQSITFBBRMiUWGRMjNCcbFS0fAUI4Gh4f/aAAwDAQACEQMRAD8AvFERAEREAREQBERAEREAREQBERAEREAREQBERAEREAREQBERAEREAREQBERAEREAREQBERAEREAREQBEWriOKRU7DJLI1jBxcd55NG8nuC8bxzPG8cWbSxz1DY2lz3Na0b3OIAHiSq4x3pXJuylZYfvJBr4tj4efouFxDFJqh2aaR0h+0bgfdbub5BZLNXGPCPEx2ayEeEeJbeIdJNFFcNc6Zw/dt0v991h6XXN13S3Kf1UDG973OefRuX5rgAV5WSWqsfoYpauyXXB1E3SRXu3StZ92Jn8wJWuNta8/4l/pGP5VABZWSWVXezfV+5V3s3zk/c6SLbmvb+3J+8yI/wAqlKLpMq2/rI45B4OY71BI+C41k4UhSStKsjbP9TLI2z/Uyx8M6R6eSwla+F3NwzM/O3X1AXUQVDZGhzHBzTuLSCD4EKpoaVrltUjZqZ2eF5aeI3td95u4rXC+S+LibYaiS+LiWmi5/AdrWzkRyARzcB7sn3CeP2T8V0C1xkpLKNkZKSygiIpEgiIgCIiAIiIAiIgCIiAIiIAiw1dWyJjpJHBjGC5c42ACqfa/pCkqs0UF46fUE7nzD7X1W/Z9eSptujWuJTbdGpcTqNqekmOnvFT2llGhd+zjPiPbPcNO/gqwxLFZal5kmeXvPE7mjk1u5o7gtX+v+FMU+zjgA+d3UsO4ZS6Vw7o+Hi63gubKdl7/AJg5yV+rliCz+CHJUhRbP1E1iyI5T7zuw3yLt/lddRhzKSKJ0sLM72Frbye2HuNhfg0cbt5HitaTaSdkly4OaNS3I0AjiAfaBt3nzVkdOl8TOvR2JlbrX/hfv/wx02wLz+smaO5jS7+I2+S2ptj6WFueR8pAsNC25J3AAN3qaxPF2wAXaXE5rAWGjbXJJ3bxz3rSbXsronBgLZIy1wa63ta27Q4EZxfhyV6piuiOjDs7Tw+j34/kgfo+Hg2cydn2i4EeYaSfgpJmxlNK0PjlflduIcxwP8KjK6IOYdNRffvBGhB5EG6ndjKN0dPd2nWvLwOTSGhpPja/mF4q1LovYvt7P06+heyIuo2BeP1czT3PYW/xNJ+SjJtnKuLXqi4DjGQ/4DtfBT1TtTK12YMYY7nQ5s1r8Xg2B/Dp3qfw+tbPG2Rt7O4HeCCQQfAgqHcxfT2MVnZND5Jr7P8AfJwVHiZY7K64I4EEEeIOq6nDq4SBZnYlSVLuqcWPN7APYbOP+W5wsT4HwWjiGDimBmiJDGkZmON7AkC7HHXS40N16q3HimYLezp0pyi8r2ZKVGEhwuFN7OY+4kU857e5jz+0+y77Xfx8d8ThOJte0arzisIIuNCNQRvB5gqxPb4omWL2+KJ3yKG2Yxv6TFZ362OzX9/J/n8wVMrXFqSyjbGSksoIiL09CIiAIiIAiIgCIiALWxHEI6eN0srg1jBck/AAcSdwCyzztja57iGtaCSToGtGpJKpbbPa11dLYXbTxk5G8+HWPH1j8B53ouuVa9TPfcqo+p42s2vkr38WQNPYjv8Axv5u+XDiTGYXhMlS/JGN1szj7LBzcfWw3n1I0/DU/M8laGE4a2mibGN41cfryH2nH+twAXNgu9lmTM+h0r1djlN8Fz9fQ1sI2dhpbOAzyfvHDUfcG5g8NeZKi9ralsREricrwGCwuQ9tzYdxBJ8jzC8bU7TOhPVx2MhF7nUMbwNuJNjp3eR42frqggyvc8jdmOjb/VaNB5BapWQjHCPqFKGnW2tcvY6nZotkgmebhshDRuu0xknOdbA5nC33e9QceNNdUtDrCJrjd+pDiy+4AeySB5FYYcE5j4LaGD9yolqlwPHqJ4WF9/U29o9qY5Iy2Ml8lxlcGkBnMkuAvpcW13qOwPaP6PGQ4SPlcdSMgGUeyL37zw4rMcLHJYn0IHBef1OSL1Fm7cQ+JYtNLMZbloJHYD3ZbAAEHde9tdOK6OPpEsO1E8Hk1zSPU2t6KLnha0EmwA3k6AeJUHU4tADYEu72i4Hnx8rqyFspckVLUTg288yewbHX1FQ5kkjGRyZyA4N7JLrhsZ0u7U+1y8l3z6+OmpnD2GRxuALjbUg2JceJcfUqnaunFsw1BtrvFjxUXNDJa2YlvK5tfwur4TPVrNsdsll/csrEWNLBIxwc3SxaQQR3EKUx/Hy6njpyT1xbEZdPZLQCWk/WLrX8Cq12P2gbSTEyhxjIOjdcsmlnhpNr2zC/epykxM1OaYty53O0vfS5O/xJULW4QZR2hrYvTtrg3wx+f9HQ4XiJZbVdC3Ec43rjYXqRpquyzQmz5mE2jocFxf6NVMeTZjjkf9xx3+RsfIq0lRFfVXCuHZTEfpFHBKdXFgDu97Oy4+rStmmnluJu0s8txJZERbDcEREAREQBERAERQm1+PfQqV8o/WHsRjnI7cfAC7vJeSkorLIykoptnFdJu1Wd5o4z2GEdaR7zxqI/AaE9/guAX695JJJuSSSTvJO8k81jL1w7JuyW5nBssdktzPYcRqN41HiNytWCrEsTZG+zI0OHnwPeDceSqR04XU7EbRNDvoz3WDzeMng874/PeO+/MKVfBnV7Jv7uxwlyf5Mm0eBvdJ1zQXAgBwGrmlulwOItbdrp6R9KwbuI3jiPEcFYDoLqAx3BZpZG9WLANsHXZbtHtF1zfSwtYHjvvpdOjcspn0tlSk9y5mnFGLLJkC2sXoYoQA2Iag9s3Abbm4al3HUjdvURh8hkmjhJ9oEFzC1xzAXvuIa3Q6nmFlno5ppJ5IuprijcMQWGSkBUnXYYyFmZz3m5sO00Xcb21ygDcdT8dygZMTLAARr2bkFpFveLQDqbXsLDhuUJaWyOOp46pHD7aVf946ne2MNJHN7he58AQPVRUDWE2DSP64lWXj2wEJkdOZpGyPt7rHBxAA0jDQdwHFcSyhkEgiLLPLw05tANbZieDdxuukouEVE599FkXlrmakbGg2HMA94OhHxWs6N1y2+74jmunl2LqKdznuZmZYklhzWPeLZgN+tuCga5+Qk29q1j3hOKeCuVUoLxI1ZYBbX1U/gDbQtHe/8A3Fc/E25u4ldLhtsnmVXe/Dg52t+WvuSEbllbNZauZeHyrKmctMzVNQrZ6J6jNQW+pNK3yOV38xVKTzq5uh+MjDyfrzykeADW/NpWzSrxm3SLxncIiLpHVCIiAIiIAiIgCqTpTxYyVTYAezTtF/8AUeA4n8uQeqttUJtVIXVtUT+/lHk1xA+ACx6yWIY8zDrZYgl5kS4rRqqrKstZUZQoijpJqyeOnibmkldlaPmSeAAuSeABWKqvcYaq9x4mryvDHyE6NcfBpK+i9jujmlw+NvYbLUWGaZ7QTm4iMH2G9w153XUli6EaFg6UdOsHzZFtHiQaGiSosPsOJt94tv8AFYJMcrt5lqfzThfTBh/q68/R1LufUtcJv637s+ZP/wBdVs/xMw8ZX/8AsrNHt9WDdVPPj1bvm0r6SfQtO8A+IutGp2XpZPbpoXfehjPzavO59RtmuU37soNnSBWfv7+McP8A8LbpekGpbYkQutzhaD6sIVtVfRfhsm+kjHezPH/sIUFXdCFG79XJNEe57Xj0eL/FRdMujGb1ym/c5hnSLHKA2op93vRP1aeYDrW/MpGjhoq0hrKl5P7t2RryOQBbr5XUdifQhVsuYKiOUfVeHRO9e034hcfi2zdbR/8AUU8jGj37Zo/HrG3b8VBxmuZfDXaivhLivb8FrY9G4ANAIiLTmLb3vuyuI1aLcePPnx+EbIxTSPa7NJE1p3dkB1xl7TeNsx8tyjMB6Rains1x66McHk5mj7Eup9b+S7ej6QaKdpD3uiJBBD2u4ixs9lx53C83ZeWdCGspuSUsZ9f5grfarBG0soZFJ1jTqB7zDe2RxGjjflrzA45oIJIbskY5jjldZ7S02Ol7HwXWVeM0MRa4S/SMli1jIrajdmlPZAuB7I4buC5XFMZdUSOlfa5sABua0bmj+t5Krsw0cvtHudrUJZb6LofjplglnWu+pWtJUXVMYHGjWZXzar6T2Nwk0tDTwuFntjBcOUj+28fmcR5KnOinY51ZUiokb/dqZwcbjSSYasjHO2jj3WHFX6t9EMcTo6eGPEERFpNQRFXFV0l5MQEe6BhMcgI1BvYutzaR6XUJTUeZCc1DmWOi/GuBAINwdbjcRzC/VMmEREAVG9IFGYa+oHB7hIO8PAJ/izDyV5KsumOhANPMN5EkZ8rOb83rLqo5hnyMmrjmvPkVFij1bXQhsq2OndXPbeWcuawn3IGmxt3ueD5Naqmr23X0nsnQ9RQ0sVrZIIQfvZAXfG6hpkV6VZJZERbTeEREAREQBLIiA/LLy+EHzXtEBxO0XRXQ1V3dV1Uh9+GzDfmW2yu8wq7xjoZrIbmB7Z28j+jk9Ccp9R4K+rLyWKEoJkJVxkfK2JYPVUxtNBLH3ujcG+T9x8io8T3X1z1YWnLgVM83dTxOPN0UZPqQqnR5FLo8j5VhifI4NaC5x3BoLifADVWBsj0PVNS5r6kGng0JBt1zxyaz3PF3oVeNNQxxC0cbGD7DGt+QWdeqldT2NC6mrhmGRU0TIYWBkbBYNHxJPEk6knUraRFeaAiIgCqPpW2Z6mdtdGOxMQ2W3uy27L/BwFvFv2lbi08XwtlVBJBILslaWnmOTh3g2I7woWQ3xwV2Q3xwcx0dbQdbCIHHtMHYPNn1fL5eC7NUfgM8lHUvhebSwPLT4tOjh3EWPgVc+H1omjbIPeGo5HiPVV0yytr6FdE8ra+hsoiK80BV/wBMbgKaD/WP/jd/wrAVWdNteLU0QIuOucRcXGjA244e8qb/AJbKNR8tlZYPSmsqoqZmplka3wbve7wDQ4+S+n2tsABuHyVS9BOzLAybEHi8j3vijv7kbbZ3DvLtPBneVbaUw2oU1qCCIiuLwiIgCIiAIiIAiIgCIiAIiIAiIgCIiAIiIAiIgKr6WsK6meGuYNJLRSffaLxuPi0OH4Aug6NsX62N8d9W5XDwOh+TfVTu1eBitpJqf3nt7BPuyt7TD+YDyuqk6MsaMFbHG+7c5dE4Hg46AH8YaFll4LE/MyT8FifmXkiLlto+kOmopOpc18kgALgwNsy+oBLiNbWNhzWiUlFZZplOMFmTNjb3HHUdDLKw2kOVjT9VzzbMO8DMfJfOtM2pr5nRwRSTPJ1ygutf3pHnRvi4hdx0j9JLK+FsEUbmMa7O4vLbucGkAANJsO0ePJWpsLgLKKgp4WtAd1bHyG2r5ngOe5x4m5t4ADgqMK2WeiM+FbPPRH7sLgDqCggpn26xjXF9t3WPcXuAPGxda/cp5EWlcDSlgIiIehERAEREAREQBERAEREAREQBERAEREAREQBERAFR3Sdg5o8Q69nZZU/pWke7M0jrPO+V341eK47pUwL6TQPeBeSmPXN55Wi0g/IXHxaFVdHdEpuhugzocAxZtXTRTt/aMBI+q/c9vk4EeSofFKSoxPEZoKYZnySzOLibMjjDyM73cGgZR5gBbWyW3s9FFJEwNc19y3Nf9FIRbO22/hp3eN++6HcGEdNLUkXkqJCL8eri7IH5usPmFQpK1xT6czOpK5xT6cyN2Z6DYoXtlq5zO5pB6trckWYfXJJc8d2l+PJWkiLWklyNqilyCIi9PQiIgCIiAIiIAiIgCIiAIiIAiIgCIiAIiIAiIgCIiALzJGHAtIuCCCDxB3hekQHzRiOFmlq56c/spHtHey92HzaWnzVydFdUDRmLjFI78r+0D65/RcT0w4X1VdHUAdmojFz/AJkXZP8ACY/Rb/Rni2Soa0nszDIfvb2n10/EsMfBac+P9u0tpERbjoBERAEREAREQBERAEREAREQBERAEREAREQBERAEREAREQBERAcX0s4L9Iw97wLvpnCUc8g0kH5ST+EKptnq8sc0g2c0gjxBuPivoqaEPa5jhdrgWkHcWkWIPkvm3EMPdRVc1O79lIWgn3mb2O82lp81j1EfqMOqjykfR1FVCWNkg3SNa4eDhdZ1y/RxiHW0TRxic9nl7Q+Dh6LqFqhLdFM1wluimERFImEREAREQBERAEREAREQBERAEREAREQBERAEREAREQBERAFUXTRgRbNBVsbpIOqfYe+ztMJ8W5h+AK3VjnpmSDK9ocL3s4Ai44qE47lghZDfHBXHQ3VOtURuBFxG8XHK7Xfyqy1ihpmM9lrW+AAWVK47I4PK4bI7QiIplgREQBERAEREAREQBERAEREARaOK4uynDM3tSvyMGti/K51i62mjXd5tYAkgLXrpXsa2MyHPMXDO1hAYA25bHYEgncL3OpOtrICTfM0BzidG3vbW1tToFHVGONY4jL2Wl9zca5Q32fxOI1tbq3ncFE4XhVS6OIXbBG1+bKwPY4xl77tc0knOQYyXOJJu7cTcbWKCKlDCchLj2ny6loaXu64Nta4kmJJ09q3KwH5LiE1VE0RxBsUzg0vLwbw5mtfpoWuLS/LbN7O7VdCuXw6glmkikk6wCJzA4PGVr3Rtdke2PcDcsOZoFy5w3NAHUIAiIgCIiAIiIAiIgCIiAIiIAiIgCIiAIiIAiIgCIiAIiIDSqzE2WN8j2tcxspaHFoGuUOeL8QNNODzzXv8AtOG1+tZa1/bbu9V6qqCKW3WRtfl3Zmg28L7uHotf+wKa9+oj/wC23TS2mmmnJAbH9oRaHrGai47bdR69x9F5GJxEtHWNzOvYX1dY2NhvNjv5LH/YlPpaFgsbizQNbk8OFydNyyjDIdP0bLt1Byi7Sd9jwQHkYtCco61l3GwGYamzTYd9ns/MOa21rR4ZC0giJgINwQxtwTY3vbfoNe5bKAIiIAiIgCIiAIiIAiIgCIiAIiIAiIgCIiAIiIAiIgCIiAIiIAiIgCIiAIiID//Z"/>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https://encrypted-tbn1.gstatic.com/images?q=tbn:ANd9GcQrhQpBVlyamQCBZA2LnVgoklg8e4Dgo35Tyo3oG31gs5Oo74X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960120"/>
            <a:ext cx="5105400" cy="4754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456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Colon (Large Intestine)</a:t>
            </a:r>
            <a:endParaRPr lang="en-US" dirty="0"/>
          </a:p>
        </p:txBody>
      </p:sp>
      <p:sp>
        <p:nvSpPr>
          <p:cNvPr id="3" name="Content Placeholder 2"/>
          <p:cNvSpPr>
            <a:spLocks noGrp="1"/>
          </p:cNvSpPr>
          <p:nvPr>
            <p:ph idx="1"/>
          </p:nvPr>
        </p:nvSpPr>
        <p:spPr/>
        <p:txBody>
          <a:bodyPr>
            <a:normAutofit/>
          </a:bodyPr>
          <a:lstStyle/>
          <a:p>
            <a:pPr marL="45720" indent="0">
              <a:buNone/>
            </a:pPr>
            <a:r>
              <a:rPr lang="en-US" sz="2800" dirty="0" smtClean="0">
                <a:latin typeface="Times New Roman" panose="02020603050405020304" pitchFamily="18" charset="0"/>
                <a:cs typeface="Times New Roman" panose="02020603050405020304" pitchFamily="18" charset="0"/>
              </a:rPr>
              <a:t>The large intestine is responsible for the absorption of water and salts, and it stores waste material until they are thrown out by the body. The food is in its simplest form in the large intestine and does not require any more breaking down.</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55786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encrypted-tbn3.gstatic.com/images?q=tbn:ANd9GcSEg56XvcIAP-XKyRbNZX-MtnlD0tL-OYuv6DenuK9qIzBhQ7R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8326" y="990600"/>
            <a:ext cx="5476874" cy="5476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9237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idx="1"/>
          </p:nvPr>
        </p:nvSpPr>
        <p:spPr/>
        <p:txBody>
          <a:bodyPr/>
          <a:lstStyle/>
          <a:p>
            <a:pPr marL="45720" indent="0">
              <a:buNone/>
            </a:pPr>
            <a:r>
              <a:rPr lang="en-US" dirty="0" smtClean="0">
                <a:hlinkClick r:id="rId2"/>
              </a:rPr>
              <a:t>www.innerbody.com</a:t>
            </a:r>
            <a:endParaRPr lang="en-US" dirty="0" smtClean="0"/>
          </a:p>
          <a:p>
            <a:pPr marL="45720" indent="0">
              <a:buNone/>
            </a:pPr>
            <a:r>
              <a:rPr lang="en-US" dirty="0" smtClean="0">
                <a:hlinkClick r:id="rId3"/>
              </a:rPr>
              <a:t>www.buzzle.com/articles/large-intestine-function-in-digestion.html</a:t>
            </a:r>
            <a:endParaRPr lang="en-US" dirty="0" smtClean="0"/>
          </a:p>
          <a:p>
            <a:pPr marL="45720" indent="0">
              <a:buNone/>
            </a:pPr>
            <a:r>
              <a:rPr lang="en-US" smtClean="0">
                <a:hlinkClick r:id="rId4"/>
              </a:rPr>
              <a:t>www.google.com</a:t>
            </a:r>
            <a:endParaRPr lang="en-US" smtClean="0"/>
          </a:p>
          <a:p>
            <a:pPr marL="45720" indent="0">
              <a:buNone/>
            </a:pPr>
            <a:endParaRPr lang="en-US"/>
          </a:p>
        </p:txBody>
      </p:sp>
    </p:spTree>
    <p:extLst>
      <p:ext uri="{BB962C8B-B14F-4D97-AF65-F5344CB8AC3E}">
        <p14:creationId xmlns:p14="http://schemas.microsoft.com/office/powerpoint/2010/main" val="21211225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42</TotalTime>
  <Words>149</Words>
  <Application>Microsoft Office PowerPoint</Application>
  <PresentationFormat>On-screen Show (4:3)</PresentationFormat>
  <Paragraphs>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Perspective</vt:lpstr>
      <vt:lpstr>The Gallbladder And the Colon ( Large Intestine)</vt:lpstr>
      <vt:lpstr>The Gallbladder</vt:lpstr>
      <vt:lpstr>PowerPoint Presentation</vt:lpstr>
      <vt:lpstr>Colon (Large Intestine)</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Gallbladder And the Colon ( Large Intestine)</dc:title>
  <dc:creator>CarolHope83</dc:creator>
  <cp:lastModifiedBy>CarolHope83</cp:lastModifiedBy>
  <cp:revision>7</cp:revision>
  <dcterms:created xsi:type="dcterms:W3CDTF">2014-07-19T23:56:57Z</dcterms:created>
  <dcterms:modified xsi:type="dcterms:W3CDTF">2014-07-20T17:09:11Z</dcterms:modified>
</cp:coreProperties>
</file>