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9DC1-D215-424B-BCBD-88CF10C658E8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F4D-CCD4-46F2-A50D-582D457F31C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9DC1-D215-424B-BCBD-88CF10C658E8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F4D-CCD4-46F2-A50D-582D457F31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9DC1-D215-424B-BCBD-88CF10C658E8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F4D-CCD4-46F2-A50D-582D457F31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9DC1-D215-424B-BCBD-88CF10C658E8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F4D-CCD4-46F2-A50D-582D457F31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9DC1-D215-424B-BCBD-88CF10C658E8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F4D-CCD4-46F2-A50D-582D457F31C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9DC1-D215-424B-BCBD-88CF10C658E8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F4D-CCD4-46F2-A50D-582D457F31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9DC1-D215-424B-BCBD-88CF10C658E8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F4D-CCD4-46F2-A50D-582D457F31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9DC1-D215-424B-BCBD-88CF10C658E8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F4D-CCD4-46F2-A50D-582D457F31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9DC1-D215-424B-BCBD-88CF10C658E8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F4D-CCD4-46F2-A50D-582D457F31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9DC1-D215-424B-BCBD-88CF10C658E8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F4D-CCD4-46F2-A50D-582D457F31C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9DC1-D215-424B-BCBD-88CF10C658E8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F4D-CCD4-46F2-A50D-582D457F31C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0729DC1-D215-424B-BCBD-88CF10C658E8}" type="datetimeFigureOut">
              <a:rPr lang="en-US" smtClean="0"/>
              <a:t>7/20/2014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2CA0F4D-CCD4-46F2-A50D-582D457F31C7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md.com/digestive-disorders/picture-of-the-anus" TargetMode="External"/><Relationship Id="rId2" Type="http://schemas.openxmlformats.org/officeDocument/2006/relationships/hyperlink" Target="http://www.clevelandclinic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oogl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latin typeface="Footlight MT Light" panose="0204060206030A020304" pitchFamily="18" charset="0"/>
              </a:rPr>
              <a:t>The Rectum and Anus</a:t>
            </a:r>
            <a:endParaRPr lang="en-US" sz="4800" dirty="0">
              <a:latin typeface="Footlight MT Light" panose="0204060206030A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Joshua Cabbil, Artia Bates, Jordan D., and Jalia Samuel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76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Footlight MT Light" panose="0204060206030A020304" pitchFamily="18" charset="0"/>
              </a:rPr>
              <a:t>The Rectum</a:t>
            </a:r>
            <a:endParaRPr lang="en-US" sz="4000" dirty="0">
              <a:latin typeface="Footlight MT Light" panose="0204060206030A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rectum is </a:t>
            </a:r>
            <a:r>
              <a:rPr lang="en-US" dirty="0" smtClean="0"/>
              <a:t>8 </a:t>
            </a:r>
            <a:r>
              <a:rPr lang="en-US" dirty="0" smtClean="0"/>
              <a:t>inches long and it is a chamber that connects the colon to the anus. The rectum has the job of receiving stool from the colon and it lets the person know there is a stool that is ready to exit and holds it until it exits.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2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2.gstatic.com/images?q=tbn:ANd9GcQW5hzPiaMJhdUU6rgFKaFRRoTeCHqBTvvgwtFx_EBfP-gSEvhma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762000"/>
            <a:ext cx="5638800" cy="5741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57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The Anus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anus is </a:t>
            </a:r>
            <a:r>
              <a:rPr lang="en-US" dirty="0" smtClean="0"/>
              <a:t>last part of the digestive system. </a:t>
            </a:r>
            <a:r>
              <a:rPr lang="en-US" dirty="0" smtClean="0"/>
              <a:t>It </a:t>
            </a:r>
            <a:r>
              <a:rPr lang="en-US" dirty="0" smtClean="0"/>
              <a:t>starts at the bottom of the rectum and is the last part </a:t>
            </a:r>
            <a:r>
              <a:rPr lang="en-US" dirty="0" smtClean="0"/>
              <a:t>of the </a:t>
            </a:r>
            <a:r>
              <a:rPr lang="en-US" dirty="0" smtClean="0"/>
              <a:t>colon. </a:t>
            </a:r>
            <a:r>
              <a:rPr lang="en-US" dirty="0" smtClean="0"/>
              <a:t>Tissues </a:t>
            </a:r>
            <a:r>
              <a:rPr lang="en-US" dirty="0" smtClean="0"/>
              <a:t>that are called fascia surround the anus and attach it to structures that are close by. The anus is where waste exits the body.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94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an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14400"/>
            <a:ext cx="7064761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50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2"/>
              </a:rPr>
              <a:t>www.clevelandclinic.org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www.webmd.com/digestive-disorders/picture-of-the-anus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www.google.com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30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77</TotalTime>
  <Words>130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Thatch</vt:lpstr>
      <vt:lpstr>The Rectum and Anus</vt:lpstr>
      <vt:lpstr>The Rectum</vt:lpstr>
      <vt:lpstr>PowerPoint Presentation</vt:lpstr>
      <vt:lpstr>The Anus</vt:lpstr>
      <vt:lpstr>PowerPoint Presentation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Rectum and Anus</dc:title>
  <dc:creator>CarolHope83</dc:creator>
  <cp:lastModifiedBy>CarolHope83</cp:lastModifiedBy>
  <cp:revision>8</cp:revision>
  <dcterms:created xsi:type="dcterms:W3CDTF">2014-07-20T00:38:35Z</dcterms:created>
  <dcterms:modified xsi:type="dcterms:W3CDTF">2014-07-20T17:11:52Z</dcterms:modified>
</cp:coreProperties>
</file>