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2" r:id="rId6"/>
    <p:sldId id="267" r:id="rId7"/>
    <p:sldId id="263" r:id="rId8"/>
    <p:sldId id="265" r:id="rId9"/>
    <p:sldId id="266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075" y="2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0D65-C64D-44FB-9152-4CC2DE0C9198}" type="datetime1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5EB0-D091-417E-ACD5-D65E1C7D8524}" type="datetime1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09F9-C7D6-4C52-A7E8-5101239A0BA2}" type="datetime1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64A4-35FB-42B6-9183-2C0CE0E36649}" type="datetime1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83B9-6ECA-47FA-93CF-B124A0FAC208}" type="datetime1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F66B-9476-4BB3-85E9-E01854F07F90}" type="datetime1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23FBD-8F7D-4F85-8085-67BFDB05CB71}" type="datetime1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D789A-1220-4441-8676-44A034051BFD}" type="datetime1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8A266-E364-4B5E-98DD-432668182E1E}" type="datetime1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2040-9975-4642-A906-1DF87F8BE202}" type="datetime1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2B4A-BA08-4841-AB08-A0D822ABC34D}" type="datetime1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5D48070-6A81-47D0-9810-1540B9FEFF61}" type="datetime1">
              <a:rPr lang="en-US" smtClean="0"/>
              <a:pPr/>
              <a:t>7/20/2014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gitalcitizenship.net/" TargetMode="External"/><Relationship Id="rId2" Type="http://schemas.openxmlformats.org/officeDocument/2006/relationships/hyperlink" Target="http://www.fcc.gov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opyright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Digital Citizenship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Ashley </a:t>
            </a:r>
            <a:r>
              <a:rPr lang="en-US" dirty="0" smtClean="0"/>
              <a:t>Lee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392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FCC.gov</a:t>
            </a:r>
          </a:p>
          <a:p>
            <a:pPr lvl="1"/>
            <a:r>
              <a:rPr lang="en-US" dirty="0">
                <a:hlinkClick r:id="rId2"/>
              </a:rPr>
              <a:t>http://www.fcc.gov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Digitalcitizenship.net</a:t>
            </a:r>
          </a:p>
          <a:p>
            <a:pPr lvl="1"/>
            <a:r>
              <a:rPr lang="en-US" dirty="0">
                <a:hlinkClick r:id="rId3"/>
              </a:rPr>
              <a:t>http://www.digitalcitizenship.net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 smtClean="0"/>
              <a:t>Copyright.com</a:t>
            </a:r>
          </a:p>
          <a:p>
            <a:pPr lvl="1"/>
            <a:r>
              <a:rPr lang="en-US" dirty="0">
                <a:hlinkClick r:id="rId4"/>
              </a:rPr>
              <a:t>http://www.copyright.com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pPr marL="27432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98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What is digital citizenship?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Digital Citizenship is:</a:t>
            </a:r>
          </a:p>
          <a:p>
            <a:pPr lvl="1"/>
            <a:r>
              <a:rPr lang="en-US" dirty="0" smtClean="0"/>
              <a:t>Teaching students/adults ways of using the internet responsibly</a:t>
            </a:r>
          </a:p>
          <a:p>
            <a:pPr lvl="1"/>
            <a:r>
              <a:rPr lang="en-US" dirty="0" smtClean="0"/>
              <a:t>A means of preparing students/adults for the many uses of technology in today’s society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71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Why is digital citizenship important?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Increases knowledge of </a:t>
            </a:r>
            <a:r>
              <a:rPr lang="en-US" dirty="0" smtClean="0"/>
              <a:t>students’ </a:t>
            </a:r>
            <a:r>
              <a:rPr lang="en-US" dirty="0" smtClean="0"/>
              <a:t>use of the internet</a:t>
            </a:r>
          </a:p>
          <a:p>
            <a:r>
              <a:rPr lang="en-US" dirty="0" smtClean="0"/>
              <a:t>Increases knowledge of how to use the internet to find useful information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1" y="3352800"/>
            <a:ext cx="4572000" cy="3016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0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How did I used digital citizenship in the classroom?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Allowed </a:t>
            </a:r>
            <a:r>
              <a:rPr lang="en-US" dirty="0" smtClean="0"/>
              <a:t>students to </a:t>
            </a:r>
            <a:r>
              <a:rPr lang="en-US" dirty="0" smtClean="0"/>
              <a:t>browse the internet for information relative to the topic of discussion, but also provided information about what websites and topics were inappropriate for use.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41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Children’s Internet Protection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Helps schools to block or filter obscene websites that students could potentially have access to</a:t>
            </a:r>
          </a:p>
          <a:p>
            <a:r>
              <a:rPr lang="en-US" dirty="0" smtClean="0"/>
              <a:t>Educators and administrators are required to educate students about the dangers of inappropriate sites as well as monitor internet use by students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82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447800"/>
            <a:ext cx="5185833" cy="3733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214205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C.I.P.A.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internet use was monitored carefully </a:t>
            </a:r>
            <a:r>
              <a:rPr lang="en-US" dirty="0" smtClean="0"/>
              <a:t> while </a:t>
            </a:r>
            <a:r>
              <a:rPr lang="en-US" dirty="0" smtClean="0"/>
              <a:t>under my supervision </a:t>
            </a:r>
          </a:p>
          <a:p>
            <a:r>
              <a:rPr lang="en-US" dirty="0" smtClean="0"/>
              <a:t>Students were educated and advised about appropriate internet use that was acceptable while under my supervision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44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Copyright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were educated about copyright laws and what is and is not permissible by the government</a:t>
            </a:r>
          </a:p>
          <a:p>
            <a:r>
              <a:rPr lang="en-US" dirty="0" smtClean="0"/>
              <a:t>Students participated in a Q and A discussion about copyright guidelines in which the research was done inside the classroom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13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Legal and Ethical Use of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Entire lesson was based on legal and ethical uses of technology in the classroom</a:t>
            </a:r>
          </a:p>
          <a:p>
            <a:r>
              <a:rPr lang="en-US" dirty="0" smtClean="0"/>
              <a:t>Students reviewed government and official guideline</a:t>
            </a:r>
          </a:p>
          <a:p>
            <a:r>
              <a:rPr lang="en-US" dirty="0" smtClean="0"/>
              <a:t>Participated in Q&amp;A session</a:t>
            </a:r>
          </a:p>
          <a:p>
            <a:r>
              <a:rPr lang="en-US" dirty="0" smtClean="0"/>
              <a:t>Discussed appropriate uses of the internet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26" name="Picture 2" descr="C:\Users\CarolHope83\AppData\Local\Microsoft\Windows\Temporary Internet Files\Content.IE5\UJK65LDP\MC900441394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267200"/>
            <a:ext cx="2194560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920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339</TotalTime>
  <Words>271</Words>
  <Application>Microsoft Office PowerPoint</Application>
  <PresentationFormat>On-screen Show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Digital Citizenship</vt:lpstr>
      <vt:lpstr>What is digital citizenship?</vt:lpstr>
      <vt:lpstr>Why is digital citizenship important?</vt:lpstr>
      <vt:lpstr>How did I used digital citizenship in the classroom?</vt:lpstr>
      <vt:lpstr>Children’s Internet Protection Act</vt:lpstr>
      <vt:lpstr>PowerPoint Presentation</vt:lpstr>
      <vt:lpstr>C.I.P.A. </vt:lpstr>
      <vt:lpstr>Copyright Guidelines</vt:lpstr>
      <vt:lpstr>Legal and Ethical Use of Technology</vt:lpstr>
      <vt:lpstr>Reference Page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Citizenship</dc:title>
  <dc:creator>Ashley Lee</dc:creator>
  <cp:lastModifiedBy>CarolHope83</cp:lastModifiedBy>
  <cp:revision>19</cp:revision>
  <dcterms:created xsi:type="dcterms:W3CDTF">2014-07-04T00:13:06Z</dcterms:created>
  <dcterms:modified xsi:type="dcterms:W3CDTF">2014-07-20T19:06:40Z</dcterms:modified>
</cp:coreProperties>
</file>