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2" r:id="rId6"/>
    <p:sldId id="261" r:id="rId7"/>
    <p:sldId id="259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69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32" autoAdjust="0"/>
    <p:restoredTop sz="94660"/>
  </p:normalViewPr>
  <p:slideViewPr>
    <p:cSldViewPr>
      <p:cViewPr>
        <p:scale>
          <a:sx n="62" d="100"/>
          <a:sy n="62" d="100"/>
        </p:scale>
        <p:origin x="-960" y="4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07E21-E93F-4D5A-B889-01E3149633BD}" type="datetimeFigureOut">
              <a:rPr lang="en-US" smtClean="0"/>
              <a:t>7/20/2014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57D01-5F45-41CD-9F53-5C6D5A28B206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 dirty="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07E21-E93F-4D5A-B889-01E3149633BD}" type="datetimeFigureOut">
              <a:rPr lang="en-US" smtClean="0"/>
              <a:t>7/20/2014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57D01-5F45-41CD-9F53-5C6D5A28B20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07E21-E93F-4D5A-B889-01E3149633BD}" type="datetimeFigureOut">
              <a:rPr lang="en-US" smtClean="0"/>
              <a:t>7/20/2014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57D01-5F45-41CD-9F53-5C6D5A28B20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07E21-E93F-4D5A-B889-01E3149633BD}" type="datetimeFigureOut">
              <a:rPr lang="en-US" smtClean="0"/>
              <a:t>7/20/2014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57D01-5F45-41CD-9F53-5C6D5A28B20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 dirty="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07E21-E93F-4D5A-B889-01E3149633BD}" type="datetimeFigureOut">
              <a:rPr lang="en-US" smtClean="0"/>
              <a:t>7/20/2014</a:t>
            </a:fld>
            <a:endParaRPr lang="en-US" dirty="0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57D01-5F45-41CD-9F53-5C6D5A28B206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07E21-E93F-4D5A-B889-01E3149633BD}" type="datetimeFigureOut">
              <a:rPr lang="en-US" smtClean="0"/>
              <a:t>7/20/2014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57D01-5F45-41CD-9F53-5C6D5A28B20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07E21-E93F-4D5A-B889-01E3149633BD}" type="datetimeFigureOut">
              <a:rPr lang="en-US" smtClean="0"/>
              <a:t>7/20/2014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57D01-5F45-41CD-9F53-5C6D5A28B20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07E21-E93F-4D5A-B889-01E3149633BD}" type="datetimeFigureOut">
              <a:rPr lang="en-US" smtClean="0"/>
              <a:t>7/20/2014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57D01-5F45-41CD-9F53-5C6D5A28B20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07E21-E93F-4D5A-B889-01E3149633BD}" type="datetimeFigureOut">
              <a:rPr lang="en-US" smtClean="0"/>
              <a:t>7/20/2014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57D01-5F45-41CD-9F53-5C6D5A28B20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07E21-E93F-4D5A-B889-01E3149633BD}" type="datetimeFigureOut">
              <a:rPr lang="en-US" smtClean="0"/>
              <a:t>7/20/2014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57D01-5F45-41CD-9F53-5C6D5A28B206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 dirty="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07E21-E93F-4D5A-B889-01E3149633BD}" type="datetimeFigureOut">
              <a:rPr lang="en-US" smtClean="0"/>
              <a:t>7/20/2014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57D01-5F45-41CD-9F53-5C6D5A28B206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 dirty="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 dirty="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3D07E21-E93F-4D5A-B889-01E3149633BD}" type="datetimeFigureOut">
              <a:rPr lang="en-US" smtClean="0"/>
              <a:t>7/20/2014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75357D01-5F45-41CD-9F53-5C6D5A28B206}" type="slidenum">
              <a:rPr lang="en-US" smtClean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52400" y="1905000"/>
            <a:ext cx="5105400" cy="25908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000" dirty="0" smtClean="0"/>
              <a:t>The </a:t>
            </a:r>
            <a:r>
              <a:rPr lang="en-US" sz="6000" dirty="0" smtClean="0"/>
              <a:t>Coordinate </a:t>
            </a:r>
            <a:r>
              <a:rPr lang="en-US" sz="6000" dirty="0" smtClean="0"/>
              <a:t>Plane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4191000"/>
            <a:ext cx="4343400" cy="6096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Math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3200400"/>
            <a:ext cx="3505200" cy="350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5861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Footlight MT Light" pitchFamily="18" charset="0"/>
              </a:rPr>
              <a:t>Quadrant 1</a:t>
            </a:r>
            <a:endParaRPr lang="en-US" dirty="0">
              <a:latin typeface="Footlight MT Ligh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When reading quadrant 1, both of the numbers will be positive (+,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), (3, 4). </a:t>
            </a: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2693669"/>
            <a:ext cx="4419600" cy="3662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7269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 smtClean="0">
                <a:latin typeface="AR DELANEY" pitchFamily="2" charset="0"/>
              </a:rPr>
              <a:t>Quadrant 2</a:t>
            </a:r>
            <a:endParaRPr lang="en-US" sz="4400" dirty="0">
              <a:latin typeface="AR DELANEY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When reading numbers in quadrant 2,  the first number will be negative and the second number will be positive (-, +), (-2, 1).</a:t>
            </a: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8071" y="3124200"/>
            <a:ext cx="4666667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9583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b="0" dirty="0" smtClean="0">
                <a:latin typeface="AR DELANEY" pitchFamily="2" charset="0"/>
              </a:rPr>
              <a:t>Quadrant 3</a:t>
            </a:r>
            <a:endParaRPr lang="en-US" sz="4400" b="0" dirty="0">
              <a:latin typeface="AR DELANEY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When reading numbers in quadrant 3, the first number will be negative and the second number will be negative (-, -), (-6, -3).</a:t>
            </a: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0" y="2819400"/>
            <a:ext cx="3733800" cy="373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5730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b="0" dirty="0" smtClean="0">
                <a:latin typeface="Showcard Gothic" pitchFamily="82" charset="0"/>
              </a:rPr>
              <a:t>Quadrant 4</a:t>
            </a:r>
            <a:endParaRPr lang="en-US" sz="4400" b="0" dirty="0">
              <a:latin typeface="Showcard Gothi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When reading quadrant 4, the first number will be positive and the second number will be negative</a:t>
            </a:r>
          </a:p>
          <a:p>
            <a:pPr marL="0" indent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 +, -), ( 4,-4). </a:t>
            </a:r>
          </a:p>
          <a:p>
            <a:pPr marL="0" indent="0">
              <a:buNone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2667000"/>
            <a:ext cx="4343400" cy="3486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5350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 smtClean="0">
                <a:latin typeface="Century Gothic" pitchFamily="34" charset="0"/>
              </a:rPr>
              <a:t>What are ordered pairs?</a:t>
            </a:r>
            <a:endParaRPr lang="en-US" sz="4400" dirty="0"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An ordered pair is a pair of numbers used to locate a point on a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Coordinate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plane. An ordered pair is written in the form (x, y) where x is the x-coordinate and y is the y-coordinate. You should always read the x-axis first and then the y-axis when plotting ordered pairs on the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Coordinate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plane.</a:t>
            </a: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3810000"/>
            <a:ext cx="2928102" cy="2703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2068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Footlight MT Light" pitchFamily="18" charset="0"/>
                <a:cs typeface="Times New Roman" pitchFamily="18" charset="0"/>
              </a:rPr>
              <a:t>The four quadrants and the origin</a:t>
            </a:r>
            <a:endParaRPr lang="en-US" sz="3200" dirty="0">
              <a:latin typeface="Footlight MT Light" pitchFamily="18" charset="0"/>
              <a:cs typeface="Times New Roman" pitchFamily="18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1600200"/>
            <a:ext cx="6781800" cy="4953000"/>
          </a:xfrm>
        </p:spPr>
      </p:pic>
    </p:spTree>
    <p:extLst>
      <p:ext uri="{BB962C8B-B14F-4D97-AF65-F5344CB8AC3E}">
        <p14:creationId xmlns:p14="http://schemas.microsoft.com/office/powerpoint/2010/main" val="4238230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000" dirty="0" smtClean="0">
                <a:latin typeface="Algerian" pitchFamily="82" charset="0"/>
              </a:rPr>
              <a:t>What is the </a:t>
            </a:r>
            <a:r>
              <a:rPr lang="en-US" sz="4000" dirty="0" smtClean="0">
                <a:latin typeface="Algerian" pitchFamily="82" charset="0"/>
              </a:rPr>
              <a:t>Coordinate </a:t>
            </a:r>
            <a:r>
              <a:rPr lang="en-US" sz="4000" dirty="0" smtClean="0">
                <a:latin typeface="Algerian" pitchFamily="82" charset="0"/>
              </a:rPr>
              <a:t>Plane?</a:t>
            </a:r>
            <a:endParaRPr lang="en-US" sz="4000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Coordinate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Plane is a plane consisting of a set of two lines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intersecting (crossing)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each other at right angles. The horizontal line is the X-axis and the vertical one is the Y-axis, and the point of their intersection is called the origin with the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coordinates( being equal in rank, quality, or importance) 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(0, 0).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4267199"/>
            <a:ext cx="3429000" cy="2311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615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0" dirty="0" smtClean="0">
                <a:latin typeface="Arial Black" pitchFamily="34" charset="0"/>
              </a:rPr>
              <a:t>What is a number line?</a:t>
            </a:r>
            <a:endParaRPr lang="en-US" b="0" dirty="0"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 number line is a picture of a straight line on which every point is assumed to correspond ( relate) to a real number and every real number to a point. The arrows at the ends of the lines show that the line keeps on going.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3628767"/>
            <a:ext cx="5832175" cy="2743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8244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0" dirty="0" smtClean="0">
                <a:latin typeface="Algerian" pitchFamily="82" charset="0"/>
              </a:rPr>
              <a:t>What are positive and negative numbers?</a:t>
            </a:r>
            <a:endParaRPr lang="en-US" b="0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2800" u="sng" dirty="0" smtClean="0">
                <a:latin typeface="Times New Roman" pitchFamily="18" charset="0"/>
                <a:cs typeface="Times New Roman" pitchFamily="18" charset="0"/>
              </a:rPr>
              <a:t>positive number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is a real number greater than zero. Zero itself is not positive.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2800" u="sng" dirty="0" smtClean="0">
                <a:latin typeface="Times New Roman" pitchFamily="18" charset="0"/>
                <a:cs typeface="Times New Roman" pitchFamily="18" charset="0"/>
              </a:rPr>
              <a:t>negative number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is a real number less than zero.</a:t>
            </a: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3429000"/>
            <a:ext cx="6553200" cy="289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635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0" dirty="0" smtClean="0">
                <a:latin typeface="Algerian" pitchFamily="82" charset="0"/>
              </a:rPr>
              <a:t>What is a axis?</a:t>
            </a:r>
            <a:endParaRPr lang="en-US" b="0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An axis a number line that gives motion through positive numbers, negative numbers, and zero as mapped on a graph.</a:t>
            </a: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2971800"/>
            <a:ext cx="4038600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9421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b="0" dirty="0" smtClean="0">
                <a:latin typeface="AR BLANCA" pitchFamily="2" charset="0"/>
              </a:rPr>
              <a:t>What is a origin?</a:t>
            </a:r>
            <a:endParaRPr lang="en-US" sz="4800" b="0" dirty="0">
              <a:latin typeface="AR BLANCA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origin is the beginning of something’s existence. The origin is also the point where the x and y axis intersects (crosses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3124200"/>
            <a:ext cx="41148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3029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Showcard Gothic" pitchFamily="82" charset="0"/>
              </a:rPr>
              <a:t>What is  the x- axis?</a:t>
            </a:r>
            <a:endParaRPr lang="en-US" dirty="0">
              <a:latin typeface="Showcard Gothi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7391400" cy="4297363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x-axis is the horizontal line.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2895600"/>
            <a:ext cx="2910840" cy="2453640"/>
          </a:xfrm>
        </p:spPr>
      </p:pic>
    </p:spTree>
    <p:extLst>
      <p:ext uri="{BB962C8B-B14F-4D97-AF65-F5344CB8AC3E}">
        <p14:creationId xmlns:p14="http://schemas.microsoft.com/office/powerpoint/2010/main" val="3906805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Century Gothic" pitchFamily="34" charset="0"/>
              </a:rPr>
              <a:t>What is the y-axis?</a:t>
            </a:r>
            <a:endParaRPr lang="en-US" dirty="0"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y-axis is a vertical line.</a:t>
            </a: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2212992"/>
            <a:ext cx="3897065" cy="3730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6350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Footlight MT Light" pitchFamily="18" charset="0"/>
              </a:rPr>
              <a:t>What are Quadrants?</a:t>
            </a:r>
            <a:endParaRPr lang="en-US" dirty="0">
              <a:latin typeface="Footlight MT Ligh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two axes divide the plane into four sections called “quadrants”. The quadrants are labeled with </a:t>
            </a:r>
            <a:r>
              <a:rPr lang="en-US" sz="2800" u="sng" dirty="0" smtClean="0">
                <a:latin typeface="Times New Roman" pitchFamily="18" charset="0"/>
                <a:cs typeface="Times New Roman" pitchFamily="18" charset="0"/>
              </a:rPr>
              <a:t>Roman numerals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starting at the positive x-axis and going around anti-clockwise.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These are Roman numerals:</a:t>
            </a: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3581400"/>
            <a:ext cx="2743200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8029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atch">
  <a:themeElements>
    <a:clrScheme name="Thatch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hatch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225</TotalTime>
  <Words>472</Words>
  <Application>Microsoft Office PowerPoint</Application>
  <PresentationFormat>On-screen Show (4:3)</PresentationFormat>
  <Paragraphs>32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Thatch</vt:lpstr>
      <vt:lpstr>The Coordinate Plane</vt:lpstr>
      <vt:lpstr>What is the Coordinate Plane?</vt:lpstr>
      <vt:lpstr>What is a number line?</vt:lpstr>
      <vt:lpstr>What are positive and negative numbers?</vt:lpstr>
      <vt:lpstr>What is a axis?</vt:lpstr>
      <vt:lpstr>What is a origin?</vt:lpstr>
      <vt:lpstr>What is  the x- axis?</vt:lpstr>
      <vt:lpstr>What is the y-axis?</vt:lpstr>
      <vt:lpstr>What are Quadrants?</vt:lpstr>
      <vt:lpstr>Quadrant 1</vt:lpstr>
      <vt:lpstr>Quadrant 2</vt:lpstr>
      <vt:lpstr>Quadrant 3</vt:lpstr>
      <vt:lpstr>Quadrant 4</vt:lpstr>
      <vt:lpstr>What are ordered pairs?</vt:lpstr>
      <vt:lpstr>The four quadrants and the origin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Cartesian Plane</dc:title>
  <dc:creator>CarolHope83</dc:creator>
  <cp:lastModifiedBy>CarolHope83</cp:lastModifiedBy>
  <cp:revision>24</cp:revision>
  <dcterms:created xsi:type="dcterms:W3CDTF">2012-11-21T20:52:31Z</dcterms:created>
  <dcterms:modified xsi:type="dcterms:W3CDTF">2014-07-20T17:21:52Z</dcterms:modified>
</cp:coreProperties>
</file>